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1" r:id="rId3"/>
    <p:sldId id="260" r:id="rId4"/>
    <p:sldId id="262" r:id="rId5"/>
    <p:sldId id="259" r:id="rId6"/>
    <p:sldId id="258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54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F6CB-1555-4655-BA04-747363C48A90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94F8-9B3D-4136-A872-5A1060DC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76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F6CB-1555-4655-BA04-747363C48A90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94F8-9B3D-4136-A872-5A1060DC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33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F6CB-1555-4655-BA04-747363C48A90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94F8-9B3D-4136-A872-5A1060DC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1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F6CB-1555-4655-BA04-747363C48A90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94F8-9B3D-4136-A872-5A1060DC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0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F6CB-1555-4655-BA04-747363C48A90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94F8-9B3D-4136-A872-5A1060DC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11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F6CB-1555-4655-BA04-747363C48A90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94F8-9B3D-4136-A872-5A1060DC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34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F6CB-1555-4655-BA04-747363C48A90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94F8-9B3D-4136-A872-5A1060DC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1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F6CB-1555-4655-BA04-747363C48A90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94F8-9B3D-4136-A872-5A1060DC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7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F6CB-1555-4655-BA04-747363C48A90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94F8-9B3D-4136-A872-5A1060DC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36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F6CB-1555-4655-BA04-747363C48A90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94F8-9B3D-4136-A872-5A1060DC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90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F6CB-1555-4655-BA04-747363C48A90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494F8-9B3D-4136-A872-5A1060DC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9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8F6CB-1555-4655-BA04-747363C48A90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494F8-9B3D-4136-A872-5A1060DC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7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swaty.github.io/HistFireWF/animatedCurrent.htm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swaty.github.io/HistFireWF/histGroupVegChord.html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swaty.github.io/MIEcosystemExplorer/dash.html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CD223A-E5CE-4C9D-B64C-E4B17FC3A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73" y="1828800"/>
            <a:ext cx="5953682" cy="415004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B60521-1C07-44DE-BE4F-B583DCE11D23}"/>
              </a:ext>
            </a:extLst>
          </p:cNvPr>
          <p:cNvCxnSpPr/>
          <p:nvPr/>
        </p:nvCxnSpPr>
        <p:spPr>
          <a:xfrm>
            <a:off x="269966" y="1654629"/>
            <a:ext cx="87608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76C451-972B-47FB-B121-445CCFA9ABCA}"/>
              </a:ext>
            </a:extLst>
          </p:cNvPr>
          <p:cNvCxnSpPr>
            <a:cxnSpLocks/>
          </p:cNvCxnSpPr>
          <p:nvPr/>
        </p:nvCxnSpPr>
        <p:spPr>
          <a:xfrm flipV="1">
            <a:off x="6818811" y="1654629"/>
            <a:ext cx="0" cy="4894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F16FB8-0107-40E4-BF66-3AB6902807E8}"/>
              </a:ext>
            </a:extLst>
          </p:cNvPr>
          <p:cNvSpPr txBox="1"/>
          <p:nvPr/>
        </p:nvSpPr>
        <p:spPr>
          <a:xfrm>
            <a:off x="1001486" y="888274"/>
            <a:ext cx="2578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was lots of fire 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8AF00F-7CB9-4804-A83D-5ABDAA22004D}"/>
              </a:ext>
            </a:extLst>
          </p:cNvPr>
          <p:cNvSpPr txBox="1"/>
          <p:nvPr/>
        </p:nvSpPr>
        <p:spPr>
          <a:xfrm>
            <a:off x="6975566" y="2029097"/>
            <a:ext cx="17939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Explain with minimal text here</a:t>
            </a:r>
          </a:p>
          <a:p>
            <a:endParaRPr lang="en-US" dirty="0"/>
          </a:p>
          <a:p>
            <a:r>
              <a:rPr lang="en-US" dirty="0"/>
              <a:t>Also fix up map: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</a:t>
            </a:r>
            <a:r>
              <a:rPr lang="en-US" dirty="0" err="1"/>
              <a:t>basemap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 projection if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colors OK?</a:t>
            </a:r>
          </a:p>
        </p:txBody>
      </p:sp>
    </p:spTree>
    <p:extLst>
      <p:ext uri="{BB962C8B-B14F-4D97-AF65-F5344CB8AC3E}">
        <p14:creationId xmlns:p14="http://schemas.microsoft.com/office/powerpoint/2010/main" val="1371763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B60521-1C07-44DE-BE4F-B583DCE11D23}"/>
              </a:ext>
            </a:extLst>
          </p:cNvPr>
          <p:cNvCxnSpPr/>
          <p:nvPr/>
        </p:nvCxnSpPr>
        <p:spPr>
          <a:xfrm>
            <a:off x="269966" y="1654629"/>
            <a:ext cx="87608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F16FB8-0107-40E4-BF66-3AB6902807E8}"/>
              </a:ext>
            </a:extLst>
          </p:cNvPr>
          <p:cNvSpPr txBox="1"/>
          <p:nvPr/>
        </p:nvSpPr>
        <p:spPr>
          <a:xfrm>
            <a:off x="1001486" y="888274"/>
            <a:ext cx="2584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did the fire occur?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7BA01935-0497-48D2-8D08-0363262BBC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3" r="9363"/>
          <a:stretch/>
        </p:blipFill>
        <p:spPr>
          <a:xfrm>
            <a:off x="6256584" y="4267983"/>
            <a:ext cx="2581225" cy="1587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981283-EDF6-4596-A8B5-A50F1609C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53" y="1828801"/>
            <a:ext cx="5146766" cy="490827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591750-F9A1-4BF9-93C6-E9ECC8B42899}"/>
              </a:ext>
            </a:extLst>
          </p:cNvPr>
          <p:cNvCxnSpPr>
            <a:cxnSpLocks/>
          </p:cNvCxnSpPr>
          <p:nvPr/>
        </p:nvCxnSpPr>
        <p:spPr>
          <a:xfrm flipV="1">
            <a:off x="5834743" y="1689456"/>
            <a:ext cx="39189" cy="4593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09A52D-42B6-4352-B74C-338407AFC44E}"/>
              </a:ext>
            </a:extLst>
          </p:cNvPr>
          <p:cNvSpPr txBox="1"/>
          <p:nvPr/>
        </p:nvSpPr>
        <p:spPr>
          <a:xfrm>
            <a:off x="6391719" y="5960061"/>
            <a:ext cx="2310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Downloadable map of </a:t>
            </a:r>
          </a:p>
          <a:p>
            <a:r>
              <a:rPr lang="en-US" dirty="0"/>
              <a:t>historical group veg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467EB-92A6-490D-B08A-B8682B45D1A2}"/>
              </a:ext>
            </a:extLst>
          </p:cNvPr>
          <p:cNvSpPr txBox="1"/>
          <p:nvPr/>
        </p:nvSpPr>
        <p:spPr>
          <a:xfrm>
            <a:off x="6256584" y="2055223"/>
            <a:ext cx="253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Minimal 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1419951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BCB72FE-EE0A-42E7-A542-3F0A073D9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37882"/>
            <a:ext cx="6858000" cy="1241822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Moving line graph (data - current acres over time) (on tab called "modern fires" 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2" tooltip="https://rswaty.github.io/HistFireWF/animatedCurrent.html"/>
              </a:rPr>
              <a:t>here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- we hope to split this out by region, or by fire type (low, mid, high severity) 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48916-103A-4DA2-AEEC-B6CBF2EF3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882" y="1579703"/>
            <a:ext cx="5879391" cy="425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84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A311B-7E63-49BE-A6A5-31E39979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and now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676EE-9E9E-4BFB-88B9-F299F4155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48" y="1446848"/>
            <a:ext cx="4019020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A80B6-BC41-4EF3-8A03-F77E06CCA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B72FE-EE0A-42E7-A542-3F0A073D9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7440" y="1078111"/>
            <a:ext cx="6858000" cy="1241822"/>
          </a:xfrm>
        </p:spPr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Chord diagram - (data - fire type per ecosystem) (on tab called "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histo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chord" 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2" tooltip="https://rswaty.github.io/HistFireWF/histGroupVegChord.html"/>
              </a:rPr>
              <a:t>here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Notes: will include some explanation to guide interpretation; will make the outer ring color more "gentle and one color"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DFF43-E95F-4572-B199-15C91DA9E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406" y="2109931"/>
            <a:ext cx="4075084" cy="389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25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A80B6-BC41-4EF3-8A03-F77E06CCA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3640" y="979171"/>
            <a:ext cx="6858000" cy="976392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Sankey diagram - (data - ecosystem type conversion) (on tab called "change" 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hlinkClick r:id="rId2" tooltip="https://rswaty.github.io/MIEcosystemExplorer/dash.html"/>
              </a:rPr>
              <a:t>here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CB72FE-EE0A-42E7-A542-3F0A073D9D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EA7073-D68A-47B9-897F-DC4174F54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003594"/>
            <a:ext cx="6382909" cy="285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9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</TotalTime>
  <Words>151</Words>
  <Application>Microsoft Office PowerPoint</Application>
  <PresentationFormat>On-screen Show (4:3)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Then and now</vt:lpstr>
      <vt:lpstr>PowerPoint Presentation</vt:lpstr>
      <vt:lpstr>Sankey diagram - (data - ecosystem type conversion) (on tab called "change" here)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Dettenmaier</dc:creator>
  <cp:lastModifiedBy>Randy L. Swaty</cp:lastModifiedBy>
  <cp:revision>6</cp:revision>
  <dcterms:created xsi:type="dcterms:W3CDTF">2021-02-16T17:21:12Z</dcterms:created>
  <dcterms:modified xsi:type="dcterms:W3CDTF">2021-02-22T13:33:30Z</dcterms:modified>
</cp:coreProperties>
</file>